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2"/>
    <p:sldId id="302" r:id="rId3"/>
    <p:sldId id="287" r:id="rId4"/>
  </p:sldIdLst>
  <p:sldSz cx="12192000" cy="6858000"/>
  <p:notesSz cx="6858000" cy="9144000"/>
  <p:embeddedFontLst>
    <p:embeddedFont>
      <p:font typeface="Adobe 고딕 Std B" panose="020B0800000000000000" pitchFamily="34" charset="-127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problem/305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z="40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5" y="4268691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 연습문제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C3869B9-FA11-4BC4-BD47-C4469214F307}"/>
              </a:ext>
            </a:extLst>
          </p:cNvPr>
          <p:cNvSpPr/>
          <p:nvPr/>
        </p:nvSpPr>
        <p:spPr>
          <a:xfrm>
            <a:off x="832700" y="804723"/>
            <a:ext cx="11780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poqa Han Sans"/>
              </a:rPr>
              <a:t>문제</a:t>
            </a:r>
            <a:r>
              <a:rPr lang="en-US" altLang="ko-KR" b="1" dirty="0">
                <a:latin typeface="Spoqa Han Sans"/>
              </a:rPr>
              <a:t>1.</a:t>
            </a:r>
            <a:r>
              <a:rPr lang="ko-KR" altLang="en-US" dirty="0">
                <a:latin typeface="Spoqa Han Sans"/>
              </a:rPr>
              <a:t> 숫자 여섯 개를 각각 </a:t>
            </a:r>
            <a:r>
              <a:rPr lang="en-US" altLang="ko-KR" dirty="0">
                <a:latin typeface="Spoqa Han Sans"/>
              </a:rPr>
              <a:t>9, 5, 7, 2, 4, 0</a:t>
            </a:r>
            <a:r>
              <a:rPr lang="ko-KR" altLang="en-US" dirty="0">
                <a:latin typeface="Spoqa Han Sans"/>
              </a:rPr>
              <a:t>으로 선언 및 초기화하고 </a:t>
            </a:r>
            <a:endParaRPr lang="en-US" altLang="ko-KR" dirty="0">
              <a:latin typeface="Spoqa Han Sans"/>
            </a:endParaRPr>
          </a:p>
          <a:p>
            <a:r>
              <a:rPr lang="ko-KR" altLang="en-US" dirty="0">
                <a:latin typeface="Spoqa Han Sans"/>
              </a:rPr>
              <a:t>입력된 순서대로 출력하는 프로그램을 </a:t>
            </a:r>
            <a:r>
              <a:rPr lang="ko-KR" altLang="en-US" dirty="0" err="1">
                <a:latin typeface="Spoqa Han Sans"/>
              </a:rPr>
              <a:t>만드시오</a:t>
            </a:r>
            <a:r>
              <a:rPr lang="en-US" altLang="ko-KR" dirty="0">
                <a:latin typeface="Spoqa Han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89368F-5EBD-4DA7-AC2B-22F1F2554BFB}"/>
              </a:ext>
            </a:extLst>
          </p:cNvPr>
          <p:cNvSpPr/>
          <p:nvPr/>
        </p:nvSpPr>
        <p:spPr>
          <a:xfrm>
            <a:off x="832700" y="1897339"/>
            <a:ext cx="10809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poqa Han Sans"/>
              </a:rPr>
              <a:t>문제</a:t>
            </a:r>
            <a:r>
              <a:rPr lang="en-US" altLang="ko-KR" b="1" dirty="0">
                <a:latin typeface="Spoqa Han Sans"/>
              </a:rPr>
              <a:t>2.</a:t>
            </a:r>
            <a:r>
              <a:rPr lang="ko-KR" altLang="en-US" dirty="0">
                <a:latin typeface="Spoqa Han Sans"/>
              </a:rPr>
              <a:t> 숫자 다섯 개를 사용자에게 </a:t>
            </a:r>
            <a:r>
              <a:rPr lang="ko-KR" altLang="en-US" dirty="0" err="1">
                <a:latin typeface="Spoqa Han Sans"/>
              </a:rPr>
              <a:t>입력받아</a:t>
            </a:r>
            <a:r>
              <a:rPr lang="ko-KR" altLang="en-US" dirty="0">
                <a:latin typeface="Spoqa Han Sans"/>
              </a:rPr>
              <a:t> </a:t>
            </a:r>
            <a:r>
              <a:rPr lang="ko-KR" altLang="en-US" dirty="0" err="1">
                <a:latin typeface="Spoqa Han Sans"/>
              </a:rPr>
              <a:t>입력받은</a:t>
            </a:r>
            <a:r>
              <a:rPr lang="ko-KR" altLang="en-US" dirty="0">
                <a:latin typeface="Spoqa Han Sans"/>
              </a:rPr>
              <a:t> 순서대로 출력하는 프로그램을 </a:t>
            </a:r>
            <a:r>
              <a:rPr lang="ko-KR" altLang="en-US" dirty="0" err="1">
                <a:latin typeface="Spoqa Han Sans"/>
              </a:rPr>
              <a:t>만드시오</a:t>
            </a:r>
            <a:r>
              <a:rPr lang="en-US" altLang="ko-KR" dirty="0">
                <a:latin typeface="Spoqa Han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DF0AC3-B3E2-428E-952B-7F12307A4DD5}"/>
              </a:ext>
            </a:extLst>
          </p:cNvPr>
          <p:cNvSpPr/>
          <p:nvPr/>
        </p:nvSpPr>
        <p:spPr>
          <a:xfrm>
            <a:off x="832700" y="2956783"/>
            <a:ext cx="10658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poqa Han Sans"/>
              </a:rPr>
              <a:t>문제</a:t>
            </a:r>
            <a:r>
              <a:rPr lang="en-US" altLang="ko-KR" b="1" dirty="0">
                <a:latin typeface="Spoqa Han Sans"/>
              </a:rPr>
              <a:t>3.</a:t>
            </a:r>
            <a:r>
              <a:rPr lang="ko-KR" altLang="en-US" dirty="0">
                <a:latin typeface="Spoqa Han Sans"/>
              </a:rPr>
              <a:t> 숫자 다섯 개를 사용자에게 </a:t>
            </a:r>
            <a:r>
              <a:rPr lang="ko-KR" altLang="en-US" dirty="0" err="1">
                <a:latin typeface="Spoqa Han Sans"/>
              </a:rPr>
              <a:t>입력받아</a:t>
            </a:r>
            <a:r>
              <a:rPr lang="ko-KR" altLang="en-US" dirty="0">
                <a:latin typeface="Spoqa Han Sans"/>
              </a:rPr>
              <a:t> </a:t>
            </a:r>
            <a:r>
              <a:rPr lang="ko-KR" altLang="en-US" b="1" dirty="0" err="1">
                <a:latin typeface="Spoqa Han Sans"/>
              </a:rPr>
              <a:t>입력받은</a:t>
            </a:r>
            <a:r>
              <a:rPr lang="ko-KR" altLang="en-US" b="1" dirty="0">
                <a:latin typeface="Spoqa Han Sans"/>
              </a:rPr>
              <a:t> 순서와 반대로 출력</a:t>
            </a:r>
            <a:r>
              <a:rPr lang="ko-KR" altLang="en-US" dirty="0">
                <a:latin typeface="Spoqa Han Sans"/>
              </a:rPr>
              <a:t>하는 프로그램을 </a:t>
            </a:r>
            <a:r>
              <a:rPr lang="ko-KR" altLang="en-US" dirty="0" err="1">
                <a:latin typeface="Spoqa Han Sans"/>
              </a:rPr>
              <a:t>만드시오</a:t>
            </a:r>
            <a:r>
              <a:rPr lang="en-US" altLang="ko-KR" dirty="0">
                <a:latin typeface="Spoqa Han San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71FE9C-3A11-48B1-995B-245F456AF9E2}"/>
              </a:ext>
            </a:extLst>
          </p:cNvPr>
          <p:cNvSpPr/>
          <p:nvPr/>
        </p:nvSpPr>
        <p:spPr>
          <a:xfrm>
            <a:off x="832700" y="4152341"/>
            <a:ext cx="10202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poqa Han Sans"/>
              </a:rPr>
              <a:t>문제</a:t>
            </a:r>
            <a:r>
              <a:rPr lang="en-US" altLang="ko-KR" b="1" dirty="0">
                <a:latin typeface="Spoqa Han Sans"/>
              </a:rPr>
              <a:t>4.</a:t>
            </a:r>
            <a:r>
              <a:rPr lang="ko-KR" altLang="en-US" dirty="0">
                <a:latin typeface="Spoqa Han Sans"/>
              </a:rPr>
              <a:t> 숫자 다섯 개를 사용자에게 </a:t>
            </a:r>
            <a:r>
              <a:rPr lang="ko-KR" altLang="en-US" dirty="0" err="1">
                <a:latin typeface="Spoqa Han Sans"/>
              </a:rPr>
              <a:t>입력받아</a:t>
            </a:r>
            <a:r>
              <a:rPr lang="ko-KR" altLang="en-US" dirty="0">
                <a:latin typeface="Spoqa Han Sans"/>
              </a:rPr>
              <a:t> </a:t>
            </a:r>
            <a:r>
              <a:rPr lang="ko-KR" altLang="en-US" b="1" dirty="0">
                <a:latin typeface="Spoqa Han Sans"/>
              </a:rPr>
              <a:t>두 번째로 낮은 숫자</a:t>
            </a:r>
            <a:r>
              <a:rPr lang="ko-KR" altLang="en-US" dirty="0">
                <a:latin typeface="Spoqa Han Sans"/>
              </a:rPr>
              <a:t>를 출력해주는 프로그램을 </a:t>
            </a:r>
            <a:r>
              <a:rPr lang="ko-KR" altLang="en-US" dirty="0" err="1">
                <a:latin typeface="Spoqa Han Sans"/>
              </a:rPr>
              <a:t>만드시오</a:t>
            </a:r>
            <a:r>
              <a:rPr lang="en-US" altLang="ko-KR" dirty="0">
                <a:latin typeface="Spoqa Han Sans"/>
              </a:rPr>
              <a:t>.</a:t>
            </a:r>
            <a:endParaRPr lang="ko-KR" altLang="en-US" dirty="0">
              <a:latin typeface="Spoqa Han Sans"/>
            </a:endParaRPr>
          </a:p>
          <a:p>
            <a:pPr algn="ctr"/>
            <a:r>
              <a:rPr lang="ko-KR" altLang="en-US" dirty="0">
                <a:latin typeface="Spoqa Han Sans"/>
              </a:rPr>
              <a:t> </a:t>
            </a: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1" dirty="0"/>
              <a:t>문제</a:t>
            </a:r>
            <a:r>
              <a:rPr lang="en-US" altLang="ko-KR" b="1" dirty="0"/>
              <a:t>4-2.</a:t>
            </a:r>
            <a:r>
              <a:rPr lang="ko-KR" altLang="en-US" dirty="0"/>
              <a:t> 숫자 다섯 개를 사용자에게 </a:t>
            </a:r>
            <a:r>
              <a:rPr lang="ko-KR" altLang="en-US" dirty="0" err="1"/>
              <a:t>입력받아</a:t>
            </a:r>
            <a:r>
              <a:rPr lang="ko-KR" altLang="en-US" dirty="0"/>
              <a:t> </a:t>
            </a:r>
            <a:r>
              <a:rPr lang="ko-KR" altLang="en-US" b="1" dirty="0"/>
              <a:t>두 번째로 낮은 숫자</a:t>
            </a:r>
            <a:r>
              <a:rPr lang="ko-KR" altLang="en-US" dirty="0"/>
              <a:t>가 위치한 </a:t>
            </a:r>
            <a:r>
              <a:rPr lang="ko-KR" altLang="en-US" b="1" u="sng" dirty="0"/>
              <a:t>배열 번호</a:t>
            </a:r>
            <a:r>
              <a:rPr lang="ko-KR" altLang="en-US" u="sng" dirty="0"/>
              <a:t>와 그 값을 출력</a:t>
            </a:r>
            <a:r>
              <a:rPr lang="ko-KR" altLang="en-US" dirty="0"/>
              <a:t>해주는 프로그램을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90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1DD5-4595-4F6E-884C-DC6AE13A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4" y="2102240"/>
            <a:ext cx="10515600" cy="89535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9D9D9D"/>
                </a:solidFill>
              </a:rPr>
              <a:t>3052 ‘</a:t>
            </a:r>
            <a:r>
              <a:rPr lang="ko-KR" altLang="en-US" sz="2400" dirty="0">
                <a:solidFill>
                  <a:srgbClr val="9D9D9D"/>
                </a:solidFill>
              </a:rPr>
              <a:t>나머지</a:t>
            </a:r>
            <a:r>
              <a:rPr lang="en-US" altLang="ko-KR" sz="2400" dirty="0">
                <a:solidFill>
                  <a:srgbClr val="9D9D9D"/>
                </a:solidFill>
              </a:rPr>
              <a:t>’</a:t>
            </a:r>
            <a:br>
              <a:rPr lang="en-US" altLang="ko-KR" sz="2400" dirty="0">
                <a:solidFill>
                  <a:srgbClr val="9D9D9D"/>
                </a:solidFill>
              </a:rPr>
            </a:br>
            <a:r>
              <a:rPr lang="en-US" altLang="ko-KR" sz="2400" dirty="0">
                <a:hlinkClick r:id="rId2"/>
              </a:rPr>
              <a:t>https://www.acmicpc.net/problem/3052</a:t>
            </a:r>
            <a:endParaRPr lang="ko-KR" altLang="en-US" sz="2400" dirty="0">
              <a:solidFill>
                <a:srgbClr val="9D9D9D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01E5DC6-23ED-430E-89D2-6D1CC129D151}"/>
              </a:ext>
            </a:extLst>
          </p:cNvPr>
          <p:cNvSpPr txBox="1">
            <a:spLocks/>
          </p:cNvSpPr>
          <p:nvPr/>
        </p:nvSpPr>
        <p:spPr>
          <a:xfrm>
            <a:off x="838200" y="1333350"/>
            <a:ext cx="105156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백준에서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배열 문제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풀어보기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67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132</Words>
  <Application>Microsoft Office PowerPoint</Application>
  <PresentationFormat>와이드스크린</PresentationFormat>
  <Paragraphs>11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Adobe 고딕 Std B</vt:lpstr>
      <vt:lpstr>Spoqa Han Sans</vt:lpstr>
      <vt:lpstr>서울남산체 B</vt:lpstr>
      <vt:lpstr>서울남산 장체 L</vt:lpstr>
      <vt:lpstr>맑은 고딕</vt:lpstr>
      <vt:lpstr>Arial</vt:lpstr>
      <vt:lpstr>Office 테마</vt:lpstr>
      <vt:lpstr>초심자들을 위한 C언어 세션</vt:lpstr>
      <vt:lpstr>PowerPoint 프레젠테이션</vt:lpstr>
      <vt:lpstr>3052 ‘나머지’ https://www.acmicpc.net/problem/3052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초심자들을 위한 C언어 세션</dc:title>
  <dc:creator>지현 최</dc:creator>
  <cp:lastModifiedBy>지현 최</cp:lastModifiedBy>
  <cp:revision>10</cp:revision>
  <dcterms:created xsi:type="dcterms:W3CDTF">2020-04-11T04:31:44Z</dcterms:created>
  <dcterms:modified xsi:type="dcterms:W3CDTF">2020-04-20T11:53:33Z</dcterms:modified>
</cp:coreProperties>
</file>